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0179-2880-4BCB-9198-EA51D84B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BFF0E-E3CE-41AC-8D74-45D427C8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F0AC-E9FE-4F7D-88AC-0A01285BB367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FD11D-9CE6-434D-823B-B5F854A46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E6A78-BB39-48DA-961F-579D2069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4C9-C79D-48FC-8CC7-7AFE9BBC6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7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4E1A45-B04A-4DB3-A8B8-9DE8AF257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19F10-2D91-40B3-A9B7-5CC7C0118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01956-A138-42C3-8B4F-A85EC1ED3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AF0AC-E9FE-4F7D-88AC-0A01285BB367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DE734-590F-4848-99CE-86E2CBD9A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4985B-363C-487F-94A4-78215FCA2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8F4C9-C79D-48FC-8CC7-7AFE9BBC6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88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439D37-589C-44C3-B375-2FBBC8AD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A6F90-EACB-4682-B838-EDAE5AC632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4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515970-D1F3-4A31-BE75-F529D615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CE617-8FE2-4754-A47D-56C8FA1D8E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97D5DD-3831-4E81-A0C2-886D9B10A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Take home messages: prehospital care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20729-0C74-44B6-8A86-2EB23C97AF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0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CF724E-EFFB-4947-99DF-80A6C42B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E07553-FD09-4B2A-908F-424848D0CC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7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FEC04B-C100-41AC-B0B6-FB27DBE0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Take home messages: prehospital care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57E21B-C405-4D4A-B885-B895810309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7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D1AB7A-48F2-407E-9988-D161B5BB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Vignette 3: Hypertensive disorders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87152-35FE-4A43-952D-AFE71AB3CB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4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31AB2B-5AAD-453A-9302-7A52470E9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Take home messages: prehospital care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23B926-8A7D-4277-ADEA-A12170DA80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49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B89E19-AE03-4FEF-887C-11BBFBE5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kern="1200"/>
              <a:t>Recognition of unwell perinatal women in prehospital setting</a:t>
            </a:r>
            <a:br>
              <a:rPr lang="en-GB" kern="1200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993AA-4736-4CD7-86CD-DFE451A4B3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6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A63FA0-A438-45F2-A638-30604B306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/>
              <a:t>Clinical message – Difficulties in extrication</a:t>
            </a:r>
            <a:endParaRPr lang="en-GB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5CBBB8-BE23-47D9-A519-1EE310C05A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7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Take home messages: prehospital care</vt:lpstr>
      <vt:lpstr>PowerPoint Presentation</vt:lpstr>
      <vt:lpstr>Take home messages: prehospital care</vt:lpstr>
      <vt:lpstr>Vignette 3: Hypertensive disorders</vt:lpstr>
      <vt:lpstr>Take home messages: prehospital care</vt:lpstr>
      <vt:lpstr>Recognition of unwell perinatal women in prehospital setting </vt:lpstr>
      <vt:lpstr>Clinical message – Difficulties in extrication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Felker</dc:creator>
  <cp:lastModifiedBy>Allison Felker</cp:lastModifiedBy>
  <cp:revision>1</cp:revision>
  <dcterms:created xsi:type="dcterms:W3CDTF">2025-10-01T09:59:14Z</dcterms:created>
  <dcterms:modified xsi:type="dcterms:W3CDTF">2025-10-01T09:59:14Z</dcterms:modified>
</cp:coreProperties>
</file>